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4" r:id="rId2"/>
    <p:sldId id="295" r:id="rId3"/>
    <p:sldId id="296" r:id="rId4"/>
    <p:sldId id="297" r:id="rId5"/>
    <p:sldId id="298" r:id="rId6"/>
    <p:sldId id="299" r:id="rId7"/>
    <p:sldId id="300" r:id="rId8"/>
    <p:sldId id="301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30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3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3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3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0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6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2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3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4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8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7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0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41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2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3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44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5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6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2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3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4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5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6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7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8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9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0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1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2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3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4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5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6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7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8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9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0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1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74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78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714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5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7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8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0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2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2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2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81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87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90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1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2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93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4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95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96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97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98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99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0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1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2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3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4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5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6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7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8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1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2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3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4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5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6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7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8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19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20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821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2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8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25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6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27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2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29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30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7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4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3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5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6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7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38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39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40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41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42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43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44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45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6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7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8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9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0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1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2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3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4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5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6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7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8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59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0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1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2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3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4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5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66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67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68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69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70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71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72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73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7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8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2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Title 104887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altLang="en-US" b="1"/>
              <a:t>संसद</a:t>
            </a:r>
            <a:r>
              <a:rPr lang="en-US" altLang="en-US" b="1"/>
              <a:t/>
            </a:r>
            <a:br>
              <a:rPr lang="en-US" altLang="en-US" b="1"/>
            </a:br>
            <a:r>
              <a:rPr lang="en-US" altLang="en-US" b="1"/>
              <a:t>Parliament</a:t>
            </a:r>
            <a:endParaRPr lang="en-IN"/>
          </a:p>
        </p:txBody>
      </p:sp>
      <p:sp>
        <p:nvSpPr>
          <p:cNvPr id="1048873" name="Subtitle 104887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Title 104887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लोकसभा</a:t>
            </a:r>
            <a:r>
              <a:rPr lang="en-US" altLang="en-US"/>
              <a:t> अध्यक्ष की शक्तियां तथा कार्य</a:t>
            </a:r>
            <a:endParaRPr lang="en-IN"/>
          </a:p>
        </p:txBody>
      </p:sp>
      <p:sp>
        <p:nvSpPr>
          <p:cNvPr id="1048875" name="Content Placeholder 1048874"/>
          <p:cNvSpPr>
            <a:spLocks noGrp="1"/>
          </p:cNvSpPr>
          <p:nvPr>
            <p:ph idx="1"/>
          </p:nvPr>
        </p:nvSpPr>
        <p:spPr/>
        <p:txBody>
          <a:bodyPr>
            <a:normAutofit fontScale="66667" lnSpcReduction="20000"/>
          </a:bodyPr>
          <a:lstStyle/>
          <a:p>
            <a:pPr marL="68580" indent="0">
              <a:buNone/>
            </a:pPr>
            <a:r>
              <a:rPr lang="en-IN" altLang="en-US" sz="3600" b="1"/>
              <a:t>लोक सभा की</a:t>
            </a:r>
            <a:r>
              <a:rPr lang="en-US" altLang="en-US" sz="3600" b="1"/>
              <a:t> बैठकों की अध्यक्षता</a:t>
            </a:r>
            <a:endParaRPr lang="en-IN"/>
          </a:p>
          <a:p>
            <a:pPr marL="68580" indent="0">
              <a:buNone/>
            </a:pPr>
            <a:r>
              <a:rPr lang="en-US" altLang="en-US" sz="3600" b="1"/>
              <a:t> </a:t>
            </a:r>
            <a:endParaRPr lang="en-IN"/>
          </a:p>
          <a:p>
            <a:pPr marL="68580" indent="0">
              <a:buNone/>
            </a:pPr>
            <a:r>
              <a:rPr lang="en-IN" altLang="en-US" sz="3600" b="1"/>
              <a:t>सदन</a:t>
            </a:r>
            <a:r>
              <a:rPr lang="en-US" altLang="en-US" sz="3600" b="1"/>
              <a:t> को स्थगित करना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US" altLang="en-US" sz="3600" b="1"/>
              <a:t> सदन का कार्य व्यवहार निश्चित कर</a:t>
            </a:r>
            <a:r>
              <a:rPr lang="en-IN" altLang="en-US" sz="3600" b="1"/>
              <a:t>ना</a:t>
            </a: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US" altLang="en-US" sz="3600" b="1"/>
              <a:t> राष्ट्रपति के भाषण पर वाद विवाद के लिए समय निर्धारित कर</a:t>
            </a:r>
            <a:r>
              <a:rPr lang="en-IN" altLang="en-US" sz="3600" b="1"/>
              <a:t>ना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Title 104887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77" name="Content Placeholder 1048876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 sz="3600" b="1"/>
              <a:t>सदन</a:t>
            </a:r>
            <a:r>
              <a:rPr lang="en-US" altLang="en-US" sz="3600" b="1"/>
              <a:t> की कार्यवाही का संचालन </a:t>
            </a:r>
            <a:endParaRPr lang="en-IN"/>
          </a:p>
          <a:p>
            <a:r>
              <a:rPr lang="en-IN" altLang="en-US" sz="3600" b="1"/>
              <a:t>सदन</a:t>
            </a:r>
            <a:r>
              <a:rPr lang="en-US" altLang="en-US" sz="3600" b="1"/>
              <a:t> के विभिन्न नियमों की व्याख्या करना </a:t>
            </a:r>
            <a:endParaRPr lang="en-IN"/>
          </a:p>
          <a:p>
            <a:r>
              <a:rPr lang="en-IN" altLang="en-US" sz="3600" b="1"/>
              <a:t>सदन</a:t>
            </a:r>
            <a:r>
              <a:rPr lang="en-US" altLang="en-US" sz="3600" b="1"/>
              <a:t> में अनुशासन स्थापित करना </a:t>
            </a:r>
            <a:endParaRPr lang="en-IN"/>
          </a:p>
          <a:p>
            <a:r>
              <a:rPr lang="en-IN" altLang="en-US" sz="3600" b="1"/>
              <a:t>वित्त</a:t>
            </a:r>
            <a:r>
              <a:rPr lang="en-US" altLang="en-US" sz="3600" b="1"/>
              <a:t> विधेयक को प्रमाणित करना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Title 104887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79" name="Content Placeholder 1048878"/>
          <p:cNvSpPr>
            <a:spLocks noGrp="1"/>
          </p:cNvSpPr>
          <p:nvPr>
            <p:ph idx="1"/>
          </p:nvPr>
        </p:nvSpPr>
        <p:spPr/>
        <p:txBody>
          <a:bodyPr>
            <a:normAutofit fontScale="84167" lnSpcReduction="10000"/>
          </a:bodyPr>
          <a:lstStyle/>
          <a:p>
            <a:r>
              <a:rPr lang="en-IN" altLang="en-US" sz="3600"/>
              <a:t>विधेयक</a:t>
            </a:r>
            <a:r>
              <a:rPr lang="en-US" altLang="en-US" sz="3600"/>
              <a:t> से संबंधित शक्तियां</a:t>
            </a:r>
            <a:endParaRPr lang="en-IN"/>
          </a:p>
          <a:p>
            <a:r>
              <a:rPr lang="en-IN" altLang="en-US" sz="3600"/>
              <a:t>स्थगन</a:t>
            </a:r>
            <a:r>
              <a:rPr lang="en-US" altLang="en-US" sz="3600"/>
              <a:t> </a:t>
            </a:r>
            <a:r>
              <a:rPr lang="en-IN" altLang="en-US" sz="3600"/>
              <a:t>प्रस्तावों</a:t>
            </a:r>
            <a:r>
              <a:rPr lang="en-US" altLang="en-US" sz="3600"/>
              <a:t> को स्वीकार या अस्वीकार करना </a:t>
            </a:r>
            <a:endParaRPr lang="en-IN"/>
          </a:p>
          <a:p>
            <a:r>
              <a:rPr lang="en-IN" altLang="en-US" sz="3600"/>
              <a:t>मतदान</a:t>
            </a:r>
            <a:r>
              <a:rPr lang="en-US" altLang="en-US" sz="3600"/>
              <a:t> करवाना </a:t>
            </a:r>
            <a:endParaRPr lang="en-IN"/>
          </a:p>
          <a:p>
            <a:r>
              <a:rPr lang="en-IN" altLang="en-US" sz="3600"/>
              <a:t>राष्ट्रपति</a:t>
            </a:r>
            <a:r>
              <a:rPr lang="en-US" altLang="en-US" sz="3600"/>
              <a:t> तथा संसद में कड़ी का काम करना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Title 104887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81" name="Content Placeholder 1048880"/>
          <p:cNvSpPr>
            <a:spLocks noGrp="1"/>
          </p:cNvSpPr>
          <p:nvPr>
            <p:ph idx="1"/>
          </p:nvPr>
        </p:nvSpPr>
        <p:spPr/>
        <p:txBody>
          <a:bodyPr>
            <a:normAutofit fontScale="70833" lnSpcReduction="20000"/>
          </a:bodyPr>
          <a:lstStyle/>
          <a:p>
            <a:r>
              <a:rPr lang="en-IN" altLang="en-US" sz="3600" b="1"/>
              <a:t>नियुक्तीयां</a:t>
            </a:r>
            <a:r>
              <a:rPr lang="en-US" altLang="en-US" sz="3600" b="1"/>
              <a:t> </a:t>
            </a:r>
            <a:r>
              <a:rPr lang="en-IN" altLang="en-US" sz="3600" b="1"/>
              <a:t>करना</a:t>
            </a:r>
            <a:r>
              <a:rPr lang="en-US" altLang="en-US" sz="3600" b="1"/>
              <a:t> </a:t>
            </a:r>
            <a:endParaRPr lang="en-IN"/>
          </a:p>
          <a:p>
            <a:r>
              <a:rPr lang="en-IN" altLang="en-US" sz="3600" b="1"/>
              <a:t>निर्णायक</a:t>
            </a:r>
            <a:r>
              <a:rPr lang="en-US" altLang="en-US" sz="3600" b="1"/>
              <a:t> मत</a:t>
            </a:r>
            <a:endParaRPr lang="en-IN"/>
          </a:p>
          <a:p>
            <a:r>
              <a:rPr lang="en-US" altLang="en-US" sz="3600" b="1"/>
              <a:t> दोनों सदनों के संयुक्त अधिवेशन की अध्यक्षता करना </a:t>
            </a:r>
            <a:endParaRPr lang="en-IN"/>
          </a:p>
          <a:p>
            <a:r>
              <a:rPr lang="en-IN" altLang="en-US" sz="3600" b="1"/>
              <a:t>लोकसभा</a:t>
            </a:r>
            <a:r>
              <a:rPr lang="en-US" altLang="en-US" sz="3600" b="1"/>
              <a:t> के सदस्यों के त्यागपत्र को स्वीकृति देने की शक्ति </a:t>
            </a:r>
            <a:endParaRPr lang="en-IN"/>
          </a:p>
          <a:p>
            <a:r>
              <a:rPr lang="en-IN" altLang="en-US" sz="3600" b="1"/>
              <a:t>दल</a:t>
            </a:r>
            <a:r>
              <a:rPr lang="en-US" altLang="en-US" sz="3600" b="1"/>
              <a:t> बदल के संदर्भ में नियमों का निर्माण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Title 104888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राज्यसभा</a:t>
            </a:r>
            <a:r>
              <a:rPr lang="en-US" altLang="en-US"/>
              <a:t> की शक्तियां तथा कार्य</a:t>
            </a:r>
            <a:endParaRPr lang="en-IN"/>
          </a:p>
        </p:txBody>
      </p:sp>
      <p:sp>
        <p:nvSpPr>
          <p:cNvPr id="1048883" name="Content Placeholder 104888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वैधानिक शक्तियां </a:t>
            </a:r>
            <a:endParaRPr lang="en-IN"/>
          </a:p>
          <a:p>
            <a:r>
              <a:rPr lang="en-IN" altLang="en-US" sz="3600" b="1"/>
              <a:t>वित्तीय शक्तियां </a:t>
            </a:r>
            <a:endParaRPr lang="en-IN"/>
          </a:p>
          <a:p>
            <a:r>
              <a:rPr lang="en-IN" altLang="en-US" sz="3600" b="1"/>
              <a:t>कार्यपालिका पर नियंत्रण </a:t>
            </a:r>
            <a:endParaRPr lang="en-IN"/>
          </a:p>
          <a:p>
            <a:r>
              <a:rPr lang="en-IN" altLang="en-US" sz="3600" b="1"/>
              <a:t>न्यायिक शक्तियां 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Title 104888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85" name="Content Placeholder 1048884"/>
          <p:cNvSpPr>
            <a:spLocks noGrp="1"/>
          </p:cNvSpPr>
          <p:nvPr>
            <p:ph idx="1"/>
          </p:nvPr>
        </p:nvSpPr>
        <p:spPr/>
        <p:txBody>
          <a:bodyPr>
            <a:normAutofit fontScale="75833" lnSpcReduction="20000"/>
          </a:bodyPr>
          <a:lstStyle/>
          <a:p>
            <a:r>
              <a:rPr lang="en-IN" altLang="en-US" sz="3600" b="1"/>
              <a:t>संवैधानिक</a:t>
            </a:r>
            <a:r>
              <a:rPr lang="en-US" altLang="en-US" sz="3600" b="1"/>
              <a:t> शक्तियां </a:t>
            </a:r>
            <a:endParaRPr lang="en-IN"/>
          </a:p>
          <a:p>
            <a:r>
              <a:rPr lang="en-IN" altLang="en-US" sz="3600" b="1"/>
              <a:t>निर्वाचन</a:t>
            </a:r>
            <a:r>
              <a:rPr lang="en-US" altLang="en-US" sz="3600" b="1"/>
              <a:t> कार्य</a:t>
            </a:r>
            <a:endParaRPr lang="en-IN"/>
          </a:p>
          <a:p>
            <a:r>
              <a:rPr lang="en-US" altLang="en-US" sz="3600" b="1"/>
              <a:t> सदस्यों को सदन की सदस्यता से वंचित करना </a:t>
            </a:r>
            <a:endParaRPr lang="en-IN"/>
          </a:p>
          <a:p>
            <a:r>
              <a:rPr lang="en-IN" altLang="en-US" sz="3600" b="1"/>
              <a:t>विशेष</a:t>
            </a:r>
            <a:r>
              <a:rPr lang="en-US" altLang="en-US" sz="3600" b="1"/>
              <a:t> शक्तियां </a:t>
            </a:r>
            <a:endParaRPr lang="en-IN"/>
          </a:p>
          <a:p>
            <a:r>
              <a:rPr lang="en-IN" altLang="en-US" sz="3600" b="1"/>
              <a:t>विविध</a:t>
            </a:r>
            <a:r>
              <a:rPr lang="en-US" altLang="en-US" sz="3600" b="1"/>
              <a:t> कार्य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Title 10488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87" name="Content Placeholder 104888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1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On-screen Show (16:9)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2</vt:lpstr>
      <vt:lpstr>Austin</vt:lpstr>
      <vt:lpstr>संसद Parliament</vt:lpstr>
      <vt:lpstr>लोकसभा अध्यक्ष की शक्तियां तथा कार्य</vt:lpstr>
      <vt:lpstr>PowerPoint Presentation</vt:lpstr>
      <vt:lpstr>PowerPoint Presentation</vt:lpstr>
      <vt:lpstr>PowerPoint Presentation</vt:lpstr>
      <vt:lpstr>राज्यसभा की शक्तियां तथा कार्य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2017-12-10T21:27:45Z</dcterms:created>
  <dcterms:modified xsi:type="dcterms:W3CDTF">2022-07-30T05:51:15Z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b27619d782f549cb933d26d292ca7062</vt:lpwstr>
  </property>
</Properties>
</file>